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olgerdigitaltexts.org/%23http://www.folgerdigitaltexts.org?chapter=5&amp;play=Tmp&amp;loc=line-1.2.4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TEMPEST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 One Scene Two, Lines 46-208</a:t>
            </a:r>
          </a:p>
        </p:txBody>
      </p:sp>
      <p:pic>
        <p:nvPicPr>
          <p:cNvPr id="4" name="Content Placeholder 3" descr="Screen Shot 2014-03-02 at 10.36.2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875" r="-79875"/>
          <a:stretch>
            <a:fillRect/>
          </a:stretch>
        </p:blipFill>
        <p:spPr>
          <a:xfrm>
            <a:off x="5914078" y="3923472"/>
            <a:ext cx="4405791" cy="293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85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708969"/>
          </a:xfrm>
        </p:spPr>
        <p:txBody>
          <a:bodyPr>
            <a:normAutofit/>
          </a:bodyPr>
          <a:lstStyle/>
          <a:p>
            <a:r>
              <a:rPr lang="en-US" dirty="0" smtClean="0"/>
              <a:t>Character Study 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difference between subjective and objective point of </a:t>
            </a:r>
            <a:r>
              <a:rPr lang="en-US" dirty="0" smtClean="0"/>
              <a:t>view</a:t>
            </a:r>
          </a:p>
          <a:p>
            <a:r>
              <a:rPr lang="en-US" dirty="0"/>
              <a:t>D</a:t>
            </a:r>
            <a:r>
              <a:rPr lang="en-US" dirty="0" smtClean="0"/>
              <a:t>ecode </a:t>
            </a:r>
            <a:r>
              <a:rPr lang="en-US" dirty="0"/>
              <a:t>Shakespeare's language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nterpret </a:t>
            </a:r>
            <a:r>
              <a:rPr lang="en-US" dirty="0"/>
              <a:t>the play through movement and gesture.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0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</a:t>
            </a:r>
            <a:r>
              <a:rPr lang="en-US" dirty="0"/>
              <a:t>Prospero's telling the story of his overthrow to Miranda, </a:t>
            </a:r>
            <a:r>
              <a:rPr lang="en-US" u="sng" dirty="0">
                <a:hlinkClick r:id="rId2"/>
              </a:rPr>
              <a:t>1.2.46-208</a:t>
            </a:r>
            <a:r>
              <a:rPr lang="en-US" u="sng" dirty="0" smtClean="0">
                <a:hlinkClick r:id="rId2"/>
              </a:rPr>
              <a:t>.</a:t>
            </a:r>
          </a:p>
          <a:p>
            <a:endParaRPr lang="en-US" u="sng" dirty="0">
              <a:hlinkClick r:id="rId2"/>
            </a:endParaRPr>
          </a:p>
          <a:p>
            <a:r>
              <a:rPr lang="en-US" dirty="0" smtClean="0"/>
              <a:t>Focus on </a:t>
            </a:r>
            <a:r>
              <a:rPr lang="en-US" dirty="0"/>
              <a:t>the stated and implied reasons for his overthrow, and take notes on these reasons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One Scene Two, Lines 46-208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7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etween  </a:t>
            </a:r>
            <a:r>
              <a:rPr lang="en-US" dirty="0" smtClean="0"/>
              <a:t>objective and </a:t>
            </a:r>
            <a:r>
              <a:rPr lang="en-US" dirty="0"/>
              <a:t> </a:t>
            </a:r>
            <a:r>
              <a:rPr lang="en-US" dirty="0" smtClean="0"/>
              <a:t>subjective </a:t>
            </a:r>
            <a:r>
              <a:rPr lang="en-US" dirty="0" smtClean="0"/>
              <a:t>…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a  spin doctor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6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773850"/>
            <a:ext cx="7408333" cy="5352313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objective</a:t>
            </a:r>
            <a:r>
              <a:rPr lang="en-US" dirty="0" smtClean="0"/>
              <a:t> </a:t>
            </a:r>
            <a:r>
              <a:rPr lang="en-US" dirty="0"/>
              <a:t>(fair; presented factually; uninfluenced by emotions or personal prejudices)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subjective</a:t>
            </a:r>
            <a:r>
              <a:rPr lang="en-US" dirty="0" smtClean="0"/>
              <a:t> </a:t>
            </a:r>
            <a:r>
              <a:rPr lang="en-US" dirty="0"/>
              <a:t>(influenced by emotions or personal experiences; expressing the individuality of the artist or author).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spin doctor</a:t>
            </a:r>
            <a:r>
              <a:rPr lang="en-US" dirty="0" smtClean="0"/>
              <a:t>, </a:t>
            </a:r>
            <a:r>
              <a:rPr lang="en-US" dirty="0"/>
              <a:t>a person whose job is to frame remarks by </a:t>
            </a:r>
            <a:r>
              <a:rPr lang="en-US" dirty="0" err="1" smtClean="0"/>
              <a:t>favouring</a:t>
            </a:r>
            <a:r>
              <a:rPr lang="en-US" dirty="0" smtClean="0"/>
              <a:t> </a:t>
            </a:r>
            <a:r>
              <a:rPr lang="en-US" dirty="0"/>
              <a:t>one side—a propagandist. </a:t>
            </a:r>
          </a:p>
        </p:txBody>
      </p:sp>
    </p:spTree>
    <p:extLst>
      <p:ext uri="{BB962C8B-B14F-4D97-AF65-F5344CB8AC3E}">
        <p14:creationId xmlns:p14="http://schemas.microsoft.com/office/powerpoint/2010/main" val="161039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</a:t>
            </a:r>
            <a:r>
              <a:rPr lang="en-US" dirty="0" smtClean="0"/>
              <a:t>into </a:t>
            </a:r>
            <a:r>
              <a:rPr lang="en-US" dirty="0"/>
              <a:t>three groups. </a:t>
            </a:r>
            <a:endParaRPr lang="en-US" dirty="0" smtClean="0"/>
          </a:p>
          <a:p>
            <a:r>
              <a:rPr lang="en-US" dirty="0" smtClean="0"/>
              <a:t>Group </a:t>
            </a:r>
            <a:r>
              <a:rPr lang="en-US" dirty="0"/>
              <a:t>A will present Prospero's story as objective news reporters; </a:t>
            </a:r>
            <a:endParaRPr lang="en-US" dirty="0" smtClean="0"/>
          </a:p>
          <a:p>
            <a:r>
              <a:rPr lang="en-US" dirty="0" smtClean="0"/>
              <a:t>Group </a:t>
            </a:r>
            <a:r>
              <a:rPr lang="en-US" dirty="0"/>
              <a:t>B will act as spin doctors who emphasize Prospero's innocence and Antonio's crime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Group C will act as spin doctors who emphasize Prospero's neglectful leadership and Antonio as Milan's savior.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2183"/>
            <a:ext cx="8056693" cy="42859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Write and present a Breaking News Report: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Look back at your work on text type and remember to begin with a What/Where/When/Why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Think carefully about the language that you use…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Involve everyone in your news report – eye witnesses/characters/improvised scene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Video your news report….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50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Did you present </a:t>
            </a:r>
            <a:r>
              <a:rPr lang="en-US" dirty="0"/>
              <a:t>three </a:t>
            </a:r>
            <a:r>
              <a:rPr lang="en-US" dirty="0" smtClean="0"/>
              <a:t>reports that conveyed </a:t>
            </a:r>
            <a:r>
              <a:rPr lang="en-US" dirty="0"/>
              <a:t>different opinions about the action? </a:t>
            </a:r>
            <a:endParaRPr lang="en-US" dirty="0" smtClean="0"/>
          </a:p>
          <a:p>
            <a:r>
              <a:rPr lang="en-US" dirty="0" smtClean="0"/>
              <a:t>Did </a:t>
            </a:r>
            <a:r>
              <a:rPr lang="en-US" dirty="0"/>
              <a:t>this activity change </a:t>
            </a:r>
            <a:r>
              <a:rPr lang="en-US" dirty="0" smtClean="0"/>
              <a:t>your opinions </a:t>
            </a:r>
            <a:r>
              <a:rPr lang="en-US" dirty="0"/>
              <a:t>about Prospero at all? </a:t>
            </a:r>
            <a:endParaRPr lang="en-US" dirty="0" smtClean="0"/>
          </a:p>
          <a:p>
            <a:r>
              <a:rPr lang="en-US" dirty="0" smtClean="0"/>
              <a:t>Do you </a:t>
            </a:r>
            <a:r>
              <a:rPr lang="en-US" dirty="0"/>
              <a:t>feel that one of these interpretations is "most correct"? </a:t>
            </a:r>
            <a:endParaRPr lang="en-US" dirty="0" smtClean="0"/>
          </a:p>
          <a:p>
            <a:r>
              <a:rPr lang="en-US" dirty="0" smtClean="0"/>
              <a:t>Are you </a:t>
            </a:r>
            <a:r>
              <a:rPr lang="en-US" dirty="0"/>
              <a:t>able to see many possible interpretations of Prospero available to actors through Shakespeare's text?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38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954</TotalTime>
  <Words>286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THE TEMPEST</vt:lpstr>
      <vt:lpstr>OBJECTIVES</vt:lpstr>
      <vt:lpstr>Act One Scene Two, Lines 46-208</vt:lpstr>
      <vt:lpstr>What is the difference?</vt:lpstr>
      <vt:lpstr>PowerPoint Presentation</vt:lpstr>
      <vt:lpstr>Group Work</vt:lpstr>
      <vt:lpstr>Presentation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TEMPEST</dc:title>
  <dc:creator>Teacher</dc:creator>
  <cp:lastModifiedBy>Teacher</cp:lastModifiedBy>
  <cp:revision>4</cp:revision>
  <dcterms:created xsi:type="dcterms:W3CDTF">2014-03-02T02:35:35Z</dcterms:created>
  <dcterms:modified xsi:type="dcterms:W3CDTF">2014-03-02T22:49:15Z</dcterms:modified>
</cp:coreProperties>
</file>